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a7fa9fe01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a7fa9fe01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a7fa9fe01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a7fa9fe01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a7fa9fe01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a7fa9fe01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a7fa9fe01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a7fa9fe01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a7fa9fe01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a7fa9fe01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fe8ab77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fe8ab77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Sukup RTD Circuit Tester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Sddec24-04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Tony Haberkorn, Justin Garden, Michael Hurley, Samuel Estrada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750" y="185425"/>
            <a:ext cx="4562499" cy="16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Sukup has RTD sensing and transmission board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these boards at the end of production line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Various tests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Single test or sweep option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test board that can be used for developing new circuit boards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board to test RTD circuits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circuit boards at end of production line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newly developed designs/ prototypes of the board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new test benches and test suites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-33448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31"/>
              <a:t>Plugs into standard USB connector and computer</a:t>
            </a:r>
            <a:endParaRPr sz="3031"/>
          </a:p>
          <a:p>
            <a:pPr indent="-33448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31"/>
              <a:t>Measures accuracy of temperature measurement chip (MAX31865)</a:t>
            </a:r>
            <a:endParaRPr sz="3031"/>
          </a:p>
          <a:p>
            <a:pPr indent="-33448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31"/>
              <a:t>Simulates controllable voltage at an output</a:t>
            </a:r>
            <a:endParaRPr sz="3031"/>
          </a:p>
          <a:p>
            <a:pPr indent="-33448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31"/>
              <a:t>Works with RS485 connection</a:t>
            </a:r>
            <a:endParaRPr sz="3031"/>
          </a:p>
          <a:p>
            <a:pPr indent="-33448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31"/>
              <a:t>Test open and short conditions in RTD (PT100 &amp; PT1000)</a:t>
            </a:r>
            <a:endParaRPr sz="3031"/>
          </a:p>
          <a:p>
            <a:pPr indent="-33448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31"/>
              <a:t>Tests Modbus communication</a:t>
            </a:r>
            <a:endParaRPr sz="303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Reference Designations for Electrical and Electronics Parts and Equipments (IEEE Std 200-1978)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For Test Code for Resistance Measurement (IEEE Std 118-1978)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circuit board that can test existing and new RTD circuit boards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test benches can be added to test board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</a:t>
            </a:r>
            <a:r>
              <a:rPr lang="en"/>
              <a:t>test cases</a:t>
            </a:r>
            <a:r>
              <a:rPr lang="en"/>
              <a:t> that return error messages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